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419" r:id="rId3"/>
    <p:sldId id="420" r:id="rId5"/>
    <p:sldId id="423" r:id="rId6"/>
    <p:sldId id="422" r:id="rId7"/>
    <p:sldId id="424" r:id="rId8"/>
    <p:sldId id="433" r:id="rId9"/>
    <p:sldId id="450" r:id="rId10"/>
    <p:sldId id="448" r:id="rId11"/>
    <p:sldId id="430" r:id="rId12"/>
  </p:sldIdLst>
  <p:sldSz cx="9144000" cy="5143500" type="screen16x9"/>
  <p:notesSz cx="6807200" cy="993902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BD2E0"/>
    <a:srgbClr val="005DA2"/>
    <a:srgbClr val="333399"/>
    <a:srgbClr val="0000FF"/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44" autoAdjust="0"/>
    <p:restoredTop sz="77610" autoAdjust="0"/>
  </p:normalViewPr>
  <p:slideViewPr>
    <p:cSldViewPr>
      <p:cViewPr varScale="1">
        <p:scale>
          <a:sx n="93" d="100"/>
          <a:sy n="93" d="100"/>
        </p:scale>
        <p:origin x="-90" y="-426"/>
      </p:cViewPr>
      <p:guideLst>
        <p:guide orient="horz" pos="162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6" cy="496967"/>
          </a:xfrm>
          <a:prstGeom prst="rect">
            <a:avLst/>
          </a:prstGeom>
        </p:spPr>
        <p:txBody>
          <a:bodyPr vert="horz" lIns="95990" tIns="47994" rIns="95990" bIns="4799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841" y="1"/>
            <a:ext cx="2949786" cy="496967"/>
          </a:xfrm>
          <a:prstGeom prst="rect">
            <a:avLst/>
          </a:prstGeom>
        </p:spPr>
        <p:txBody>
          <a:bodyPr vert="horz" lIns="95990" tIns="47994" rIns="95990" bIns="47994" rtlCol="0"/>
          <a:lstStyle>
            <a:lvl1pPr algn="r">
              <a:defRPr sz="1300"/>
            </a:lvl1pPr>
          </a:lstStyle>
          <a:p>
            <a:fld id="{326B0AEB-3CCE-44A5-82F1-EC56F53C95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5990" tIns="47994" rIns="95990" bIns="4799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841" y="9440647"/>
            <a:ext cx="2949786" cy="496967"/>
          </a:xfrm>
          <a:prstGeom prst="rect">
            <a:avLst/>
          </a:prstGeom>
        </p:spPr>
        <p:txBody>
          <a:bodyPr vert="horz" lIns="95990" tIns="47994" rIns="95990" bIns="47994" rtlCol="0" anchor="b"/>
          <a:lstStyle>
            <a:lvl1pPr algn="r">
              <a:defRPr sz="1300"/>
            </a:lvl1pPr>
          </a:lstStyle>
          <a:p>
            <a:fld id="{2D5AB6C8-FD4D-4B03-B244-541BD90DEC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6" cy="496967"/>
          </a:xfrm>
          <a:prstGeom prst="rect">
            <a:avLst/>
          </a:prstGeom>
        </p:spPr>
        <p:txBody>
          <a:bodyPr vert="horz" lIns="95990" tIns="47994" rIns="95990" bIns="4799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41" y="1"/>
            <a:ext cx="2949786" cy="496967"/>
          </a:xfrm>
          <a:prstGeom prst="rect">
            <a:avLst/>
          </a:prstGeom>
        </p:spPr>
        <p:txBody>
          <a:bodyPr vert="horz" lIns="95990" tIns="47994" rIns="95990" bIns="47994" rtlCol="0"/>
          <a:lstStyle>
            <a:lvl1pPr algn="r">
              <a:defRPr sz="1300"/>
            </a:lvl1pPr>
          </a:lstStyle>
          <a:p>
            <a:fld id="{11E96812-546A-4A33-93AD-DC20DE0968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90" tIns="47994" rIns="95990" bIns="4799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1"/>
          </a:xfrm>
          <a:prstGeom prst="rect">
            <a:avLst/>
          </a:prstGeom>
        </p:spPr>
        <p:txBody>
          <a:bodyPr vert="horz" lIns="95990" tIns="47994" rIns="95990" bIns="4799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5990" tIns="47994" rIns="95990" bIns="4799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41" y="9440647"/>
            <a:ext cx="2949786" cy="496967"/>
          </a:xfrm>
          <a:prstGeom prst="rect">
            <a:avLst/>
          </a:prstGeom>
        </p:spPr>
        <p:txBody>
          <a:bodyPr vert="horz" lIns="95990" tIns="47994" rIns="95990" bIns="47994" rtlCol="0" anchor="b"/>
          <a:lstStyle>
            <a:lvl1pPr algn="r">
              <a:defRPr sz="1300"/>
            </a:lvl1pPr>
          </a:lstStyle>
          <a:p>
            <a:fld id="{E2265704-3473-4C4B-A7A8-335E6275F8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26225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57C06-66EB-480B-9F29-87E31D3E9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C4D7-8669-4D46-8D75-EACDA1A1AD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C4D7-8669-4D46-8D75-EACDA1A1AD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C4D7-8669-4D46-8D75-EACDA1A1AD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C4D7-8669-4D46-8D75-EACDA1A1AD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C4D7-8669-4D46-8D75-EACDA1A1AD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C4D7-8669-4D46-8D75-EACDA1A1AD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CD3E-5603-4B40-BCA3-7ADA3518B195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DB23-A54A-4517-AB8C-C0E12EC37765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7877-F3F5-4516-9BA3-54433D7D72D9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/>
          <a:srcRect t="7500" r="23247" b="3493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6766F86-4964-401D-A25E-AE51447A5F3F}" type="slidenum">
              <a:rPr lang="en-US" altLang="zh-CN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占位符 1"/>
          <p:cNvSpPr txBox="1"/>
          <p:nvPr/>
        </p:nvSpPr>
        <p:spPr>
          <a:xfrm>
            <a:off x="5943605" y="4171950"/>
            <a:ext cx="2737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xxx</a:t>
            </a:r>
            <a:endParaRPr kumimoji="1" lang="en-US" altLang="zh-CN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××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××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月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××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日</a:t>
            </a:r>
            <a:endParaRPr kumimoji="1" lang="zh-CN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7473" y="3551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-440871" y="3539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6" name="文本框 4"/>
          <p:cNvSpPr txBox="1"/>
          <p:nvPr/>
        </p:nvSpPr>
        <p:spPr>
          <a:xfrm>
            <a:off x="173355" y="843280"/>
            <a:ext cx="8970645" cy="11976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证券期货行业网络安全创新实验室</a:t>
            </a:r>
            <a:br>
              <a:rPr kumimoji="1"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1"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课题结题</a:t>
            </a:r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endParaRPr kumimoji="1"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343400" y="-19050"/>
            <a:ext cx="4800600" cy="5143500"/>
          </a:xfrm>
          <a:prstGeom prst="rect">
            <a:avLst/>
          </a:prstGeom>
          <a:solidFill>
            <a:srgbClr val="24487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81600" y="133350"/>
            <a:ext cx="289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200" b="1" dirty="0">
                <a:gradFill flip="none" rotWithShape="1">
                  <a:gsLst>
                    <a:gs pos="0">
                      <a:srgbClr val="F7FBFF"/>
                    </a:gs>
                    <a:gs pos="44000">
                      <a:srgbClr val="E7F4FF"/>
                    </a:gs>
                    <a:gs pos="100000">
                      <a:srgbClr val="83C6FD"/>
                    </a:gs>
                  </a:gsLst>
                  <a:lin ang="27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3200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181600" y="666749"/>
            <a:ext cx="28956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文本框 6"/>
          <p:cNvSpPr txBox="1"/>
          <p:nvPr/>
        </p:nvSpPr>
        <p:spPr>
          <a:xfrm>
            <a:off x="5181600" y="785495"/>
            <a:ext cx="3716020" cy="3014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457200" eaLnBrk="1" fontAlgn="auto" latinLnBrk="0" hangingPunct="1">
              <a:lnSpc>
                <a:spcPts val="3800"/>
              </a:lnSpc>
              <a:spcAft>
                <a:spcPts val="0"/>
              </a:spcAft>
            </a:pPr>
            <a:r>
              <a:rPr kumimoji="1" lang="zh-CN" altLang="en-US" sz="2400" b="1" dirty="0">
                <a:gradFill flip="none" rotWithShape="1">
                  <a:gsLst>
                    <a:gs pos="0">
                      <a:srgbClr val="F7FBFF"/>
                    </a:gs>
                    <a:gs pos="44000">
                      <a:srgbClr val="E7F4FF"/>
                    </a:gs>
                    <a:gs pos="100000">
                      <a:srgbClr val="83C6FD"/>
                    </a:gs>
                  </a:gsLst>
                  <a:lin ang="27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cs typeface="+mn-ea"/>
              </a:rPr>
              <a:t>一</a:t>
            </a:r>
            <a:r>
              <a:rPr kumimoji="1" lang="zh-CN" altLang="en-US" sz="2400" b="1" dirty="0" smtClean="0">
                <a:gradFill flip="none" rotWithShape="1">
                  <a:gsLst>
                    <a:gs pos="0">
                      <a:srgbClr val="F7FBFF"/>
                    </a:gs>
                    <a:gs pos="44000">
                      <a:srgbClr val="E7F4FF"/>
                    </a:gs>
                    <a:gs pos="100000">
                      <a:srgbClr val="83C6FD"/>
                    </a:gs>
                  </a:gsLst>
                  <a:lin ang="27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cs typeface="+mn-ea"/>
              </a:rPr>
              <a:t>、课题基本情况</a:t>
            </a:r>
            <a:endParaRPr kumimoji="1" lang="en-US" altLang="zh-CN" sz="2400" b="1" dirty="0">
              <a:gradFill flip="none" rotWithShape="1">
                <a:gsLst>
                  <a:gs pos="0">
                    <a:srgbClr val="F7FBFF"/>
                  </a:gs>
                  <a:gs pos="44000">
                    <a:srgbClr val="E7F4FF"/>
                  </a:gs>
                  <a:gs pos="100000">
                    <a:srgbClr val="83C6FD"/>
                  </a:gs>
                </a:gsLst>
                <a:lin ang="2700000" scaled="1"/>
                <a:tileRect/>
              </a:gra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  <a:p>
            <a:pPr marL="0" indent="0" defTabSz="457200" eaLnBrk="1" fontAlgn="auto" latinLnBrk="0" hangingPunct="1">
              <a:lnSpc>
                <a:spcPts val="3800"/>
              </a:lnSpc>
              <a:spcAft>
                <a:spcPts val="0"/>
              </a:spcAft>
            </a:pPr>
            <a:r>
              <a:rPr kumimoji="1" lang="zh-CN" altLang="en-US" sz="2400" b="1" dirty="0">
                <a:gradFill flip="none" rotWithShape="1">
                  <a:gsLst>
                    <a:gs pos="0">
                      <a:srgbClr val="F7FBFF"/>
                    </a:gs>
                    <a:gs pos="44000">
                      <a:srgbClr val="E7F4FF"/>
                    </a:gs>
                    <a:gs pos="100000">
                      <a:srgbClr val="83C6FD"/>
                    </a:gs>
                  </a:gsLst>
                  <a:lin ang="27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cs typeface="+mn-ea"/>
              </a:rPr>
              <a:t>二</a:t>
            </a:r>
            <a:r>
              <a:rPr kumimoji="1" lang="zh-CN" altLang="en-US" sz="2400" b="1" dirty="0" smtClean="0">
                <a:gradFill flip="none" rotWithShape="1">
                  <a:gsLst>
                    <a:gs pos="0">
                      <a:srgbClr val="F7FBFF"/>
                    </a:gs>
                    <a:gs pos="44000">
                      <a:srgbClr val="E7F4FF"/>
                    </a:gs>
                    <a:gs pos="100000">
                      <a:srgbClr val="83C6FD"/>
                    </a:gs>
                  </a:gsLst>
                  <a:lin ang="27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cs typeface="+mn-ea"/>
              </a:rPr>
              <a:t>、研究目标</a:t>
            </a:r>
            <a:endParaRPr kumimoji="1" lang="en-US" altLang="zh-CN" sz="2400" b="1" dirty="0" smtClean="0">
              <a:gradFill flip="none" rotWithShape="1">
                <a:gsLst>
                  <a:gs pos="0">
                    <a:srgbClr val="F7FBFF"/>
                  </a:gs>
                  <a:gs pos="44000">
                    <a:srgbClr val="E7F4FF"/>
                  </a:gs>
                  <a:gs pos="100000">
                    <a:srgbClr val="83C6FD"/>
                  </a:gs>
                </a:gsLst>
                <a:lin ang="2700000" scaled="1"/>
                <a:tileRect/>
              </a:gra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  <a:p>
            <a:pPr marL="0" indent="0" defTabSz="457200" eaLnBrk="1" fontAlgn="auto" latinLnBrk="0" hangingPunct="1">
              <a:lnSpc>
                <a:spcPts val="3800"/>
              </a:lnSpc>
              <a:spcAft>
                <a:spcPts val="0"/>
              </a:spcAft>
            </a:pPr>
            <a:r>
              <a:rPr kumimoji="1" lang="zh-CN" altLang="en-US" sz="2400" b="1" dirty="0" smtClean="0">
                <a:gradFill flip="none" rotWithShape="1">
                  <a:gsLst>
                    <a:gs pos="0">
                      <a:srgbClr val="F7FBFF"/>
                    </a:gs>
                    <a:gs pos="44000">
                      <a:srgbClr val="E7F4FF"/>
                    </a:gs>
                    <a:gs pos="100000">
                      <a:srgbClr val="83C6FD"/>
                    </a:gs>
                  </a:gsLst>
                  <a:lin ang="27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cs typeface="+mn-ea"/>
              </a:rPr>
              <a:t>三、研究主要方法</a:t>
            </a:r>
            <a:endParaRPr kumimoji="1" lang="en-US" altLang="zh-CN" sz="2400" b="1" dirty="0">
              <a:gradFill flip="none" rotWithShape="1">
                <a:gsLst>
                  <a:gs pos="0">
                    <a:srgbClr val="F7FBFF"/>
                  </a:gs>
                  <a:gs pos="44000">
                    <a:srgbClr val="E7F4FF"/>
                  </a:gs>
                  <a:gs pos="100000">
                    <a:srgbClr val="83C6FD"/>
                  </a:gs>
                </a:gsLst>
                <a:lin ang="2700000" scaled="1"/>
                <a:tileRect/>
              </a:gra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  <a:p>
            <a:pPr marL="0" indent="0" defTabSz="457200" eaLnBrk="1" fontAlgn="auto" latinLnBrk="0" hangingPunct="1">
              <a:lnSpc>
                <a:spcPts val="3800"/>
              </a:lnSpc>
              <a:spcAft>
                <a:spcPts val="0"/>
              </a:spcAft>
            </a:pPr>
            <a:r>
              <a:rPr kumimoji="1" lang="zh-CN" altLang="en-US" sz="2400" b="1" dirty="0" smtClean="0">
                <a:gradFill flip="none" rotWithShape="1">
                  <a:gsLst>
                    <a:gs pos="0">
                      <a:srgbClr val="F7FBFF"/>
                    </a:gs>
                    <a:gs pos="44000">
                      <a:srgbClr val="E7F4FF"/>
                    </a:gs>
                    <a:gs pos="100000">
                      <a:srgbClr val="83C6FD"/>
                    </a:gs>
                  </a:gsLst>
                  <a:lin ang="27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cs typeface="+mn-ea"/>
              </a:rPr>
              <a:t>四、主要研究成果</a:t>
            </a:r>
            <a:endParaRPr kumimoji="1" lang="zh-CN" altLang="en-US" sz="2400" b="1" dirty="0" smtClean="0">
              <a:gradFill flip="none" rotWithShape="1">
                <a:gsLst>
                  <a:gs pos="0">
                    <a:srgbClr val="F7FBFF"/>
                  </a:gs>
                  <a:gs pos="44000">
                    <a:srgbClr val="E7F4FF"/>
                  </a:gs>
                  <a:gs pos="100000">
                    <a:srgbClr val="83C6FD"/>
                  </a:gs>
                </a:gsLst>
                <a:lin ang="2700000" scaled="1"/>
                <a:tileRect/>
              </a:gra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  <a:p>
            <a:pPr marL="0" indent="0" defTabSz="457200" eaLnBrk="1" fontAlgn="auto" latinLnBrk="0" hangingPunct="1">
              <a:lnSpc>
                <a:spcPts val="3800"/>
              </a:lnSpc>
              <a:spcAft>
                <a:spcPts val="0"/>
              </a:spcAft>
            </a:pPr>
            <a:r>
              <a:rPr kumimoji="1" lang="zh-CN" altLang="en-US" sz="2400" b="1" dirty="0" smtClean="0">
                <a:gradFill flip="none" rotWithShape="1">
                  <a:gsLst>
                    <a:gs pos="0">
                      <a:srgbClr val="F7FBFF"/>
                    </a:gs>
                    <a:gs pos="44000">
                      <a:srgbClr val="E7F4FF"/>
                    </a:gs>
                    <a:gs pos="100000">
                      <a:srgbClr val="83C6FD"/>
                    </a:gs>
                  </a:gsLst>
                  <a:lin ang="27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cs typeface="+mn-ea"/>
              </a:rPr>
              <a:t>五、问题与应对</a:t>
            </a:r>
            <a:endParaRPr kumimoji="1" lang="zh-CN" altLang="en-US" sz="2400" b="1" dirty="0" smtClean="0">
              <a:gradFill flip="none" rotWithShape="1">
                <a:gsLst>
                  <a:gs pos="0">
                    <a:srgbClr val="F7FBFF"/>
                  </a:gs>
                  <a:gs pos="44000">
                    <a:srgbClr val="E7F4FF"/>
                  </a:gs>
                  <a:gs pos="100000">
                    <a:srgbClr val="83C6FD"/>
                  </a:gs>
                </a:gsLst>
                <a:lin ang="2700000" scaled="1"/>
                <a:tileRect/>
              </a:gra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  <a:p>
            <a:pPr marL="0" indent="0" defTabSz="457200" eaLnBrk="1" fontAlgn="auto" latinLnBrk="0" hangingPunct="1">
              <a:lnSpc>
                <a:spcPts val="3800"/>
              </a:lnSpc>
              <a:spcAft>
                <a:spcPts val="0"/>
              </a:spcAft>
            </a:pPr>
            <a:r>
              <a:rPr kumimoji="1" lang="zh-CN" altLang="en-US" sz="2400" b="1" dirty="0" smtClean="0">
                <a:gradFill flip="none" rotWithShape="1">
                  <a:gsLst>
                    <a:gs pos="0">
                      <a:srgbClr val="F7FBFF"/>
                    </a:gs>
                    <a:gs pos="44000">
                      <a:srgbClr val="E7F4FF"/>
                    </a:gs>
                    <a:gs pos="100000">
                      <a:srgbClr val="83C6FD"/>
                    </a:gs>
                  </a:gsLst>
                  <a:lin ang="27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cs typeface="+mn-ea"/>
              </a:rPr>
              <a:t>六、后续的展望</a:t>
            </a:r>
            <a:endParaRPr kumimoji="1" lang="zh-CN" altLang="en-US" sz="2400" b="1" dirty="0" smtClean="0">
              <a:gradFill flip="none" rotWithShape="1">
                <a:gsLst>
                  <a:gs pos="0">
                    <a:srgbClr val="F7FBFF"/>
                  </a:gs>
                  <a:gs pos="44000">
                    <a:srgbClr val="E7F4FF"/>
                  </a:gs>
                  <a:gs pos="100000">
                    <a:srgbClr val="83C6FD"/>
                  </a:gs>
                </a:gsLst>
                <a:lin ang="2700000" scaled="1"/>
                <a:tileRect/>
              </a:gra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48205" y="342900"/>
            <a:ext cx="4343399" cy="5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一、课题基本情况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0972" y="937558"/>
            <a:ext cx="862753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48205" y="342900"/>
            <a:ext cx="4343399" cy="5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二、研究目标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472" y="940939"/>
            <a:ext cx="8627533" cy="291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重点关注：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课题目标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defTabSz="457200" fontAlgn="auto">
              <a:lnSpc>
                <a:spcPct val="150000"/>
              </a:lnSpc>
              <a:spcAft>
                <a:spcPct val="35000"/>
              </a:spcAft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简要概述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课题会完成哪些业务功能，实现什么业务目标等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建设范围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defTabSz="457200" fontAlgn="auto">
              <a:lnSpc>
                <a:spcPct val="150000"/>
              </a:lnSpc>
              <a:spcAft>
                <a:spcPct val="35000"/>
              </a:spcAft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明确课题建设所涉及内容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技术目标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defTabSz="457200" fontAlgn="auto">
              <a:lnSpc>
                <a:spcPct val="150000"/>
              </a:lnSpc>
              <a:spcAft>
                <a:spcPct val="35000"/>
              </a:spcAft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明确课题技术方面的目标，如硬件、架构、性能等技术要求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48205" y="342900"/>
            <a:ext cx="4343399" cy="5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三、研究主要方法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468" y="1017975"/>
            <a:ext cx="8627533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重点关注：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课题研究建设思路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介绍课题研究建设思路，所遵循的规划及规范等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可介绍当前现状，课题重点解决或完善的问题等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 fontAlgn="auto">
              <a:lnSpc>
                <a:spcPct val="150000"/>
              </a:lnSpc>
              <a:spcAft>
                <a:spcPct val="35000"/>
              </a:spcAft>
            </a:pP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48205" y="342900"/>
            <a:ext cx="4343399" cy="5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四、主要研究成果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972" y="937558"/>
            <a:ext cx="8627533" cy="1938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48205" y="342900"/>
            <a:ext cx="4343399" cy="5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五、问题与应对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972" y="937558"/>
            <a:ext cx="8627533" cy="1938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48205" y="342900"/>
            <a:ext cx="4343399" cy="5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六、后续的展望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972" y="937558"/>
            <a:ext cx="8627533" cy="1938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xxx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12291" name="内容占位符 3" descr="B3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50000"/>
          </a:lnSpc>
          <a:defRPr sz="16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WPS 演示</Application>
  <PresentationFormat>全屏显示(16:9)</PresentationFormat>
  <Paragraphs>67</Paragraphs>
  <Slides>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yxie</dc:creator>
  <cp:lastModifiedBy>User</cp:lastModifiedBy>
  <cp:revision>2300</cp:revision>
  <cp:lastPrinted>2113-01-01T00:00:00Z</cp:lastPrinted>
  <dcterms:created xsi:type="dcterms:W3CDTF">2113-01-01T00:00:00Z</dcterms:created>
  <dcterms:modified xsi:type="dcterms:W3CDTF">2024-07-29T03:08:00Z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2052-10.8.2.7119</vt:lpwstr>
  </property>
  <property fmtid="{D5CDD505-2E9C-101B-9397-08002B2CF9AE}" pid="4" name="ICV">
    <vt:lpwstr>D4CBFE705338446793B7F7845A971E4E</vt:lpwstr>
  </property>
</Properties>
</file>